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859" r:id="rId2"/>
    <p:sldId id="913" r:id="rId3"/>
    <p:sldId id="914" r:id="rId4"/>
    <p:sldId id="915" r:id="rId5"/>
    <p:sldId id="916" r:id="rId6"/>
    <p:sldId id="917" r:id="rId7"/>
    <p:sldId id="918" r:id="rId8"/>
    <p:sldId id="919" r:id="rId9"/>
    <p:sldId id="920" r:id="rId10"/>
    <p:sldId id="921" r:id="rId11"/>
    <p:sldId id="922" r:id="rId12"/>
    <p:sldId id="907" r:id="rId13"/>
    <p:sldId id="908" r:id="rId14"/>
    <p:sldId id="923" r:id="rId15"/>
    <p:sldId id="924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八年级下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340768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期末专题复习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0" y="3112172"/>
            <a:ext cx="12192000" cy="1100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专题五　趋势真题特训</a:t>
            </a: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某校举办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中国共产党百年探索历程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项目化学习，某同学绘制了下列思维导图，据此推断其思维导图的题目是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道路自信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走向繁荣富强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理论自信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坚定复兴底气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统一战线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凝聚磅礴力量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伟大精神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铸就伟大梦想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lc78.jpg" descr="id:21474928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36531" y="2053199"/>
            <a:ext cx="5695179" cy="209588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655046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64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在世界历史发展长河中，中国贡献自己的力量、智慧和方案。阅读下列材料，回答问题。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中国力量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改变历史进程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926" y="2852936"/>
            <a:ext cx="6658918" cy="285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70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结合所学知识，写出图一、图二所反映的历史事件。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934" y="1484784"/>
            <a:ext cx="6658918" cy="2851533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8698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图一：中国第一颗原子弹爆炸成功；图二：恢复中华人民共和国在联合国的合法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席位。</a:t>
            </a:r>
            <a:endParaRPr lang="zh-CN" altLang="zh-CN" sz="12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31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中国方案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彰显大国责任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结合所学知识，将材料二中序号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①②③④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代表的内容补充完整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54452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和平共处五项原则　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求同存异　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一带一路　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亚洲基础设施投资银行</a:t>
            </a:r>
            <a:endParaRPr lang="zh-CN" altLang="zh-CN" sz="12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bh88.jpg" descr="id:21474928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2918" y="2780928"/>
            <a:ext cx="6109047" cy="258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22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中国智慧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推动人类进步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当他还是一个乡村教师的时候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已经具有颠覆世界权威的胆识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当他名满天下的时候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却仍然只是专注于田畴。淡泊名利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一介农夫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播撒智慧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收获富足。他毕生的梦想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就是让所有人远离饥饿。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青蒿一握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水二升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浸渍了千多年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直到你出现。为了一个使命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执着于千百次实验。萃取出古老文化的精华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深深植入当代世界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帮人类渡过一劫。呦呦鹿鸣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食野之蒿。今有嘉宾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德音孔昭。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材料三、材料四均摘编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自《感动中国》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颁奖词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5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材料三、四所描述的历史人物分别对世界作出了什么巨大贡献？结合所学知识，指出其共同体现的时代精神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8167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袁隆平成功培育出籼型杂交水稻，有利于解决世界性饥饿问题；屠呦呦领导科研团队发现青蒿素，开创了治疗疟疾的新方法，对人类生命健康事业作出了巨大贡献。刻苦钻研的精神；为人类科学发展献身的精神；为人民谋幸福的爱国主义精神。</a:t>
            </a:r>
            <a:endParaRPr lang="zh-CN" altLang="zh-CN" sz="12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2900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通过对以上问题的探究，我们能够得出什么认识？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7352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中国的综合国力在不断提高；中国是一个负责任的大国；中国的发展推动着世界的进步和发展。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010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日，开国大典在天安门广场举行。自此，中国人民取得了新民主主义革命的伟大胜利，结束了半殖民地半封建社会的历史。构成这段文字的是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历史观点和历史结论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历史叙述和历史解释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历史观点和历史解释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历史解释和历史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结论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新情境.EPS" descr="id:21474928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68321"/>
            <a:ext cx="1376164" cy="40192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154030" y="203447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122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某网站征集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共和国足迹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专栏的解说词，要求以简练的语言概括中华人民共和国成立至今，每年所发生的一个重大事件及其影响。其中，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年的解说词应是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举国欢庆、翻身作主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解放思想、改革开放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加入世贸、融入全球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建成小康、圆梦中华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063758" y="144961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839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如图是某同学进行历史学习时的课堂笔记，据该笔记推断，他学习的主题是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经济改革的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深化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统一大业的推进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对外开放的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扩大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民主法治的完善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600740"/>
            <a:ext cx="11485848" cy="168424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1979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年，《告台湾同胞书》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1984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年，中英联合声明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1987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年，中葡联合声明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910950" y="88606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348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第十二届全国人民代表大会第二次全体会议《政府工作报告》指出：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扶持人口较少民族发展，继续实施兴边富民行动。保护和发展少数民族优秀传统文化。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这说明我国重视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各民族共同繁荣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进步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边疆地区的不断开发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人口较少民族的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边远山区的脱贫攻坚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学习历史，吮吸中华民族漫长奋斗积累的文化养分。我们要坚定中国特色社会主义道路自信、理论自信、制度自信，说到底是要坚定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理论自信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道路自信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文化自信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制度自信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09950" y="19728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391350" y="418483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476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年，某人做了一首《入选吟》：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和璧混沌璞未开，幸有玉人剖琢才。推敲图案三千幅，五星红旗入选来。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与这首诗相关的历史事件是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三大改造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抗美援朝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土地改革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开国大典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4跨学科.EPS" descr="id:21474928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1800" y="836712"/>
            <a:ext cx="1376164" cy="40192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15486" y="20263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539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06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下表所示内容的主题应是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某校音乐节歌单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部分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礼赞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中华人民共和国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民族一家亲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军民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鱼水情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共筑小康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梦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804483"/>
              </p:ext>
            </p:extLst>
          </p:nvPr>
        </p:nvGraphicFramePr>
        <p:xfrm>
          <a:off x="360853" y="1981944"/>
          <a:ext cx="11485849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1485849">
                  <a:extLst>
                    <a:ext uri="{9D8B030D-6E8A-4147-A177-3AD203B41FA5}">
                      <a16:colId xmlns:a16="http://schemas.microsoft.com/office/drawing/2014/main" val="8138152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畲族民歌《我是山哈人》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66802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回族民歌《花儿与少年》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46699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傣族歌曲《月光下的凤尾竹》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05222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高山族民歌《娜鲁湾情歌》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74881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维吾尔族歌曲《掀起你的盖头来》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2260648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4194950" y="89357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584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某科学家研究团队发现了一种物质，其相关信息如下框所示。这位科学家是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袁隆平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杨利伟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钱学森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屠呦呦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530658"/>
            <a:ext cx="11485848" cy="175432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化学式：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C63.81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H7.85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O28.33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功效：治疗疟疾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919742" y="88618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753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0716"/>
            <a:ext cx="11485848" cy="2308324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某兴趣小组在项目式学习中，收集了有关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一国两制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香港、澳门回归祖国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algn="l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特别行政区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的资料。据此，该小组的研究主题应是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优秀文化传承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祖国和平统一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经济体制改革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民族关系发展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中考新考法.EPS" descr="id:21474928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2451100" cy="47371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039422" y="217321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283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</TotalTime>
  <Words>639</Words>
  <Application>Microsoft Office PowerPoint</Application>
  <PresentationFormat>自定义</PresentationFormat>
  <Paragraphs>95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300</cp:revision>
  <dcterms:created xsi:type="dcterms:W3CDTF">2020-11-06T05:24:40Z</dcterms:created>
  <dcterms:modified xsi:type="dcterms:W3CDTF">2024-12-16T12:50:08Z</dcterms:modified>
</cp:coreProperties>
</file>